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Notebooks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Kalsbeek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Your NAME, COURSE, &amp; PERIOD must be written on the front of your notebook</a:t>
            </a:r>
          </a:p>
          <a:p>
            <a:r>
              <a:rPr lang="en-US" sz="2800" dirty="0" smtClean="0"/>
              <a:t>Print CLEARLY and in permanent marker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8143" y="2260121"/>
            <a:ext cx="6219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Mr. Kalsbeek</a:t>
            </a:r>
          </a:p>
          <a:p>
            <a:pPr algn="ctr"/>
            <a:r>
              <a:rPr lang="en-US" sz="4000" b="1" dirty="0" smtClean="0"/>
              <a:t>Design &amp; Modeling</a:t>
            </a:r>
          </a:p>
          <a:p>
            <a:pPr algn="ctr"/>
            <a:r>
              <a:rPr lang="en-US" sz="4000" b="1" dirty="0" smtClean="0"/>
              <a:t>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Period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611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as you go</a:t>
            </a:r>
          </a:p>
          <a:p>
            <a:r>
              <a:rPr lang="en-US" sz="2800" dirty="0" smtClean="0"/>
              <a:t>Header for new units</a:t>
            </a:r>
          </a:p>
          <a:p>
            <a:r>
              <a:rPr lang="en-US" sz="2800" dirty="0" smtClean="0"/>
              <a:t>List each activity and which page or pages its 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14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en-US" sz="2800" dirty="0" smtClean="0"/>
              <a:t>Table of Contents</a:t>
            </a:r>
          </a:p>
          <a:p>
            <a:pPr marL="411480" lvl="1" indent="0" algn="ctr">
              <a:buNone/>
            </a:pPr>
            <a:endParaRPr lang="en-US" sz="2800" dirty="0" smtClean="0"/>
          </a:p>
          <a:p>
            <a:pPr marL="411480" lvl="1" indent="0">
              <a:buNone/>
            </a:pPr>
            <a:r>
              <a:rPr lang="en-US" sz="2800" u="sng" dirty="0" smtClean="0"/>
              <a:t>DM Course Introduction</a:t>
            </a:r>
          </a:p>
          <a:p>
            <a:pPr lvl="1"/>
            <a:r>
              <a:rPr lang="en-US" sz="2800" dirty="0" smtClean="0"/>
              <a:t>Safety Activity						</a:t>
            </a:r>
            <a:r>
              <a:rPr lang="en-US" sz="2800" dirty="0" err="1" smtClean="0"/>
              <a:t>pg</a:t>
            </a:r>
            <a:r>
              <a:rPr lang="en-US" sz="2800" dirty="0" smtClean="0"/>
              <a:t> 1</a:t>
            </a:r>
          </a:p>
          <a:p>
            <a:pPr lvl="1"/>
            <a:r>
              <a:rPr lang="en-US" sz="2800" dirty="0" smtClean="0"/>
              <a:t>What is Engineering?				</a:t>
            </a:r>
            <a:r>
              <a:rPr lang="en-US" sz="2800" dirty="0" err="1" smtClean="0"/>
              <a:t>Pg</a:t>
            </a:r>
            <a:r>
              <a:rPr lang="en-US" sz="2800" dirty="0" smtClean="0"/>
              <a:t> 2-3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1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Warmup:</a:t>
            </a:r>
          </a:p>
          <a:p>
            <a:r>
              <a:rPr lang="en-US" sz="3200" dirty="0" smtClean="0"/>
              <a:t>Lesson Notes:</a:t>
            </a:r>
          </a:p>
          <a:p>
            <a:r>
              <a:rPr lang="en-US" sz="3200" dirty="0" smtClean="0"/>
              <a:t>Activity/Sketches/etc.</a:t>
            </a:r>
          </a:p>
          <a:p>
            <a:r>
              <a:rPr lang="en-US" sz="3200" dirty="0" smtClean="0"/>
              <a:t>Conclusion Questions: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463178" y="844034"/>
            <a:ext cx="132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 #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72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 NEAT</a:t>
            </a:r>
          </a:p>
          <a:p>
            <a:r>
              <a:rPr lang="en-US" sz="2800" dirty="0" smtClean="0"/>
              <a:t>Be ACCURATE</a:t>
            </a:r>
          </a:p>
          <a:p>
            <a:r>
              <a:rPr lang="en-US" sz="2800" dirty="0" smtClean="0"/>
              <a:t>Be LEGIBLE</a:t>
            </a:r>
          </a:p>
          <a:p>
            <a:r>
              <a:rPr lang="en-US" sz="2800" dirty="0" smtClean="0"/>
              <a:t>Be THOROUGH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78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91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Wireframe Building 16x9</vt:lpstr>
      <vt:lpstr>Engineering Notebooks</vt:lpstr>
      <vt:lpstr>Cover</vt:lpstr>
      <vt:lpstr>Ex.</vt:lpstr>
      <vt:lpstr>Table of contents</vt:lpstr>
      <vt:lpstr>example</vt:lpstr>
      <vt:lpstr>Lesson notes</vt:lpstr>
      <vt:lpstr>Notebooks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2016-07-26T14:32:47Z</dcterms:created>
  <dcterms:modified xsi:type="dcterms:W3CDTF">2016-07-26T14:49:40Z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